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T Sans Narrow"/>
      <p:regular r:id="rId32"/>
      <p:bold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TSansNarrow-bold.fntdata"/><Relationship Id="rId10" Type="http://schemas.openxmlformats.org/officeDocument/2006/relationships/slide" Target="slides/slide5.xml"/><Relationship Id="rId32" Type="http://schemas.openxmlformats.org/officeDocument/2006/relationships/font" Target="fonts/PTSansNarrow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ed6ba7ef101d85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ed6ba7ef101d85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ed6ba7ef101d85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ed6ba7ef101d85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4a58f310f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4a58f310f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4a58f310f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4a58f310f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4a58f310f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4a58f310f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ed6ba7ef101d85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ed6ba7ef101d85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4a58f310f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4a58f310f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ed6ba7ef101d85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ed6ba7ef101d85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ed6ba7ef101d85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ed6ba7ef101d85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4a58f310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4a58f310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ed6ba7ef101d85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ed6ba7ef101d85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ed6ba7ef101d85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ed6ba7ef101d85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ed6ba7ef101d85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ed6ba7ef101d85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ed6ba7ef101d85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ed6ba7ef101d85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763b874d0dc7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c763b874d0dc7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c763b874d0dc7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c763b874d0dc7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763b874d0dc7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c763b874d0dc7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4a58f31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04a58f31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ed6ba7ef101d85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ed6ba7ef101d85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ed6ba7ef101d85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ed6ba7ef101d85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4a58f310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4a58f310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ed6ba7ef101d85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ed6ba7ef101d85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ed6ba7ef101d85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ed6ba7ef101d85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ed6ba7ef101d85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ed6ba7ef101d85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ed6ba7ef101d85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ed6ba7ef101d85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Relationship Id="rId7" Type="http://schemas.openxmlformats.org/officeDocument/2006/relationships/image" Target="../media/image53.png"/><Relationship Id="rId8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Presentación de la Página web Anual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Integrantes: Aarón Romero &amp; Josué Vilera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Secciones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152423"/>
            <a:ext cx="8520600" cy="3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</a:t>
            </a:r>
            <a:r>
              <a:rPr lang="es"/>
              <a:t>ada sección se encuentra dentro de un div, siendo estas modificadas por su id y class, colocándolos en su respectiva posición, dándole su respectivo tamaño y también su respectivo color</a:t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26293" l="20249" r="59756" t="24022"/>
          <a:stretch/>
        </p:blipFill>
        <p:spPr>
          <a:xfrm>
            <a:off x="1676600" y="2267050"/>
            <a:ext cx="1828200" cy="255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 rotWithShape="1">
          <a:blip r:embed="rId4">
            <a:alphaModFix/>
          </a:blip>
          <a:srcRect b="66348" l="28339" r="42292" t="25484"/>
          <a:stretch/>
        </p:blipFill>
        <p:spPr>
          <a:xfrm>
            <a:off x="4572000" y="2361824"/>
            <a:ext cx="2685474" cy="41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 rotWithShape="1">
          <a:blip r:embed="rId5">
            <a:alphaModFix/>
          </a:blip>
          <a:srcRect b="38968" l="28966" r="45107" t="38146"/>
          <a:stretch/>
        </p:blipFill>
        <p:spPr>
          <a:xfrm>
            <a:off x="4572000" y="2955912"/>
            <a:ext cx="2685474" cy="117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 rotWithShape="1">
          <a:blip r:embed="rId6">
            <a:alphaModFix/>
          </a:blip>
          <a:srcRect b="54809" l="29023" r="46485" t="38781"/>
          <a:stretch/>
        </p:blipFill>
        <p:spPr>
          <a:xfrm>
            <a:off x="4572000" y="4306650"/>
            <a:ext cx="2685474" cy="4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3200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Secciones</a:t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311700" y="1043450"/>
            <a:ext cx="8520600" cy="3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32004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Comidas: Platos de entrada</a:t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/>
          </a:blip>
          <a:srcRect b="10299" l="1499" r="35745" t="21127"/>
          <a:stretch/>
        </p:blipFill>
        <p:spPr>
          <a:xfrm>
            <a:off x="687875" y="1866100"/>
            <a:ext cx="3446777" cy="261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 rotWithShape="1">
          <a:blip r:embed="rId4">
            <a:alphaModFix/>
          </a:blip>
          <a:srcRect b="7649" l="1738" r="35502" t="50664"/>
          <a:stretch/>
        </p:blipFill>
        <p:spPr>
          <a:xfrm>
            <a:off x="4572000" y="1866100"/>
            <a:ext cx="3534248" cy="261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 rotWithShape="1">
          <a:blip r:embed="rId5">
            <a:alphaModFix/>
          </a:blip>
          <a:srcRect b="55928" l="0" r="34262" t="34551"/>
          <a:stretch/>
        </p:blipFill>
        <p:spPr>
          <a:xfrm>
            <a:off x="439250" y="554000"/>
            <a:ext cx="3877975" cy="4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Secciones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46700" y="1078850"/>
            <a:ext cx="8520600" cy="39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Comidas: Platos fuertes</a:t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11149" l="1495" r="35650" t="21641"/>
          <a:stretch/>
        </p:blipFill>
        <p:spPr>
          <a:xfrm>
            <a:off x="311700" y="445025"/>
            <a:ext cx="2677001" cy="436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 rotWithShape="1">
          <a:blip r:embed="rId4">
            <a:alphaModFix/>
          </a:blip>
          <a:srcRect b="9520" l="1738" r="35502" t="21642"/>
          <a:stretch/>
        </p:blipFill>
        <p:spPr>
          <a:xfrm>
            <a:off x="3145875" y="1831125"/>
            <a:ext cx="2974424" cy="297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 rotWithShape="1">
          <a:blip r:embed="rId5">
            <a:alphaModFix/>
          </a:blip>
          <a:srcRect b="5903" l="1420" r="35444" t="19458"/>
          <a:stretch/>
        </p:blipFill>
        <p:spPr>
          <a:xfrm>
            <a:off x="6277475" y="445025"/>
            <a:ext cx="2711998" cy="436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2743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Secciones</a:t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346700" y="1078850"/>
            <a:ext cx="8520600" cy="39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2743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Comidas: Platos fuertes</a:t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 rotWithShape="1">
          <a:blip r:embed="rId3">
            <a:alphaModFix/>
          </a:blip>
          <a:srcRect b="6837" l="1739" r="35678" t="20960"/>
          <a:stretch/>
        </p:blipFill>
        <p:spPr>
          <a:xfrm>
            <a:off x="311700" y="445025"/>
            <a:ext cx="2875427" cy="434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 rotWithShape="1">
          <a:blip r:embed="rId4">
            <a:alphaModFix/>
          </a:blip>
          <a:srcRect b="12571" l="2121" r="36727" t="54572"/>
          <a:stretch/>
        </p:blipFill>
        <p:spPr>
          <a:xfrm>
            <a:off x="3275550" y="2029200"/>
            <a:ext cx="5591748" cy="21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Secciones</a:t>
            </a:r>
            <a:endParaRPr/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261450" y="1152425"/>
            <a:ext cx="8520600" cy="39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Comidas: Plato </a:t>
            </a:r>
            <a:r>
              <a:rPr lang="es"/>
              <a:t>débil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 b="23590" l="0" r="34554" t="25558"/>
          <a:stretch/>
        </p:blipFill>
        <p:spPr>
          <a:xfrm>
            <a:off x="1657650" y="1940200"/>
            <a:ext cx="5984350" cy="261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36576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Secciones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273800" y="1049800"/>
            <a:ext cx="8520600" cy="39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5029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Bebidas: Refrescos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 rotWithShape="1">
          <a:blip r:embed="rId3">
            <a:alphaModFix/>
          </a:blip>
          <a:srcRect b="55098" l="65756" r="990" t="34215"/>
          <a:stretch/>
        </p:blipFill>
        <p:spPr>
          <a:xfrm>
            <a:off x="594575" y="603025"/>
            <a:ext cx="3921574" cy="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 rotWithShape="1">
          <a:blip r:embed="rId4">
            <a:alphaModFix/>
          </a:blip>
          <a:srcRect b="6812" l="66671" r="2250" t="21100"/>
          <a:stretch/>
        </p:blipFill>
        <p:spPr>
          <a:xfrm>
            <a:off x="1295525" y="1523525"/>
            <a:ext cx="2841700" cy="31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 rotWithShape="1">
          <a:blip r:embed="rId5">
            <a:alphaModFix/>
          </a:blip>
          <a:srcRect b="8874" l="66348" r="1745" t="25872"/>
          <a:stretch/>
        </p:blipFill>
        <p:spPr>
          <a:xfrm>
            <a:off x="5175975" y="1589825"/>
            <a:ext cx="2917499" cy="31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3200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Secciones</a:t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273800" y="1040325"/>
            <a:ext cx="8520600" cy="3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4572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Bebidas: Cervezas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 b="6641" l="66375" r="2028" t="20210"/>
          <a:stretch/>
        </p:blipFill>
        <p:spPr>
          <a:xfrm>
            <a:off x="955825" y="440475"/>
            <a:ext cx="3295099" cy="42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 rotWithShape="1">
          <a:blip r:embed="rId4">
            <a:alphaModFix/>
          </a:blip>
          <a:srcRect b="24898" l="66783" r="1665" t="40462"/>
          <a:stretch/>
        </p:blipFill>
        <p:spPr>
          <a:xfrm>
            <a:off x="5027650" y="1788650"/>
            <a:ext cx="2884951" cy="21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Secciones</a:t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311700" y="1002450"/>
            <a:ext cx="8520600" cy="3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     Postres</a:t>
            </a:r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62898" l="65237" r="681" t="23341"/>
          <a:stretch/>
        </p:blipFill>
        <p:spPr>
          <a:xfrm>
            <a:off x="566150" y="2218050"/>
            <a:ext cx="4073125" cy="70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4">
            <a:alphaModFix/>
          </a:blip>
          <a:srcRect b="6101" l="66681" r="1664" t="20385"/>
          <a:stretch/>
        </p:blipFill>
        <p:spPr>
          <a:xfrm>
            <a:off x="5501300" y="682013"/>
            <a:ext cx="2894424" cy="377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Botón de WhatsApp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encuentra posicionado en la esquina de abajo de la derecha de la página, medio de comunicación entre el vendedor y el cliente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5844" l="62743" r="1415" t="46134"/>
          <a:stretch/>
        </p:blipFill>
        <p:spPr>
          <a:xfrm>
            <a:off x="4777049" y="2218000"/>
            <a:ext cx="3120999" cy="23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 rotWithShape="1">
          <a:blip r:embed="rId4">
            <a:alphaModFix/>
          </a:blip>
          <a:srcRect b="50269" l="21571" r="51077" t="12860"/>
          <a:stretch/>
        </p:blipFill>
        <p:spPr>
          <a:xfrm>
            <a:off x="1311550" y="2510271"/>
            <a:ext cx="2330475" cy="17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Botón de WhatsApp</a:t>
            </a:r>
            <a:endParaRPr/>
          </a:p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encuentra posicionado en la esquina de abajo de la derecha de la página, medio de comunicación entre el vendedor y el cliente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 rotWithShape="1">
          <a:blip r:embed="rId3">
            <a:alphaModFix/>
          </a:blip>
          <a:srcRect b="30353" l="21571" r="51077" t="48636"/>
          <a:stretch/>
        </p:blipFill>
        <p:spPr>
          <a:xfrm>
            <a:off x="485450" y="2414375"/>
            <a:ext cx="2330475" cy="10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 rotWithShape="1">
          <a:blip r:embed="rId4">
            <a:alphaModFix/>
          </a:blip>
          <a:srcRect b="5999" l="89767" r="2072" t="80240"/>
          <a:stretch/>
        </p:blipFill>
        <p:spPr>
          <a:xfrm>
            <a:off x="2069700" y="3903525"/>
            <a:ext cx="746225" cy="70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 rotWithShape="1">
          <a:blip r:embed="rId5">
            <a:alphaModFix/>
          </a:blip>
          <a:srcRect b="30932" l="9833" r="9567" t="31745"/>
          <a:stretch/>
        </p:blipFill>
        <p:spPr>
          <a:xfrm>
            <a:off x="3654900" y="2045475"/>
            <a:ext cx="5061201" cy="27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5855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Primer Objetivo</a:t>
            </a:r>
            <a:r>
              <a:rPr lang="es"/>
              <a:t>:			APROBAR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(en teoría sería el único objetivo)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025" y="1872750"/>
            <a:ext cx="3993175" cy="20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Footer</a:t>
            </a:r>
            <a:endParaRPr/>
          </a:p>
        </p:txBody>
      </p:sp>
      <p:sp>
        <p:nvSpPr>
          <p:cNvPr id="223" name="Google Shape;223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Contiene una pequeña definición de las tres comidas principales (tequeños, arepas y empanadas) para los que nunca han probado las mismas</a:t>
            </a:r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 rotWithShape="1">
          <a:blip r:embed="rId3">
            <a:alphaModFix/>
          </a:blip>
          <a:srcRect b="6364" l="2685" r="2438" t="62466"/>
          <a:stretch/>
        </p:blipFill>
        <p:spPr>
          <a:xfrm>
            <a:off x="3531050" y="2371550"/>
            <a:ext cx="5301251" cy="147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 rotWithShape="1">
          <a:blip r:embed="rId4">
            <a:alphaModFix/>
          </a:blip>
          <a:srcRect b="37688" l="22021" r="59789" t="49331"/>
          <a:stretch/>
        </p:blipFill>
        <p:spPr>
          <a:xfrm>
            <a:off x="1464975" y="3471575"/>
            <a:ext cx="1663173" cy="91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 rotWithShape="1">
          <a:blip r:embed="rId5">
            <a:alphaModFix/>
          </a:blip>
          <a:srcRect b="22079" l="21364" r="60445" t="56812"/>
          <a:stretch/>
        </p:blipFill>
        <p:spPr>
          <a:xfrm>
            <a:off x="800800" y="2160850"/>
            <a:ext cx="1663173" cy="8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Footer</a:t>
            </a:r>
            <a:endParaRPr/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260350" y="1266313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Ubicación de la página</a:t>
            </a:r>
            <a:endParaRPr/>
          </a:p>
        </p:txBody>
      </p:sp>
      <p:pic>
        <p:nvPicPr>
          <p:cNvPr id="233" name="Google Shape;233;p33"/>
          <p:cNvPicPr preferRelativeResize="0"/>
          <p:nvPr/>
        </p:nvPicPr>
        <p:blipFill rotWithShape="1">
          <a:blip r:embed="rId3">
            <a:alphaModFix/>
          </a:blip>
          <a:srcRect b="43454" l="21364" r="60445" t="16462"/>
          <a:stretch/>
        </p:blipFill>
        <p:spPr>
          <a:xfrm>
            <a:off x="1201200" y="1906400"/>
            <a:ext cx="1663173" cy="202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 rotWithShape="1">
          <a:blip r:embed="rId4">
            <a:alphaModFix/>
          </a:blip>
          <a:srcRect b="38185" l="2685" r="2438" t="22432"/>
          <a:stretch/>
        </p:blipFill>
        <p:spPr>
          <a:xfrm>
            <a:off x="3541900" y="1983425"/>
            <a:ext cx="5002900" cy="18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adicionales utilizadas</a:t>
            </a:r>
            <a:endParaRPr/>
          </a:p>
        </p:txBody>
      </p:sp>
      <p:sp>
        <p:nvSpPr>
          <p:cNvPr id="240" name="Google Shape;240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Color Hunt. Pa</a:t>
            </a:r>
            <a:r>
              <a:rPr lang="es"/>
              <a:t>leta de colores: Para el estilo de la página</a:t>
            </a:r>
            <a:endParaRPr/>
          </a:p>
          <a:p>
            <a:pPr indent="457200" lvl="0" marL="365760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/>
              <a:t>(Màs el blanco y negro)</a:t>
            </a:r>
            <a:endParaRPr sz="1500"/>
          </a:p>
        </p:txBody>
      </p:sp>
      <p:pic>
        <p:nvPicPr>
          <p:cNvPr id="241" name="Google Shape;241;p34"/>
          <p:cNvPicPr preferRelativeResize="0"/>
          <p:nvPr/>
        </p:nvPicPr>
        <p:blipFill rotWithShape="1">
          <a:blip r:embed="rId3">
            <a:alphaModFix/>
          </a:blip>
          <a:srcRect b="11151" l="27235" r="33235" t="20138"/>
          <a:stretch/>
        </p:blipFill>
        <p:spPr>
          <a:xfrm>
            <a:off x="4923400" y="2167300"/>
            <a:ext cx="3371076" cy="24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 rotWithShape="1">
          <a:blip r:embed="rId4">
            <a:alphaModFix/>
          </a:blip>
          <a:srcRect b="21206" l="37656" r="25475" t="36540"/>
          <a:stretch/>
        </p:blipFill>
        <p:spPr>
          <a:xfrm>
            <a:off x="954625" y="2115175"/>
            <a:ext cx="3371076" cy="24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adicionales utilizadas</a:t>
            </a:r>
            <a:endParaRPr/>
          </a:p>
        </p:txBody>
      </p:sp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 Grid Online: Para el posicionamiento de la portada, el menú, las secciones de comida, bebida, postres y footer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5"/>
          <p:cNvPicPr preferRelativeResize="0"/>
          <p:nvPr/>
        </p:nvPicPr>
        <p:blipFill rotWithShape="1">
          <a:blip r:embed="rId3">
            <a:alphaModFix/>
          </a:blip>
          <a:srcRect b="73604" l="723" r="80176" t="13382"/>
          <a:stretch/>
        </p:blipFill>
        <p:spPr>
          <a:xfrm>
            <a:off x="3148525" y="2635474"/>
            <a:ext cx="1746376" cy="66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 rotWithShape="1">
          <a:blip r:embed="rId4">
            <a:alphaModFix/>
          </a:blip>
          <a:srcRect b="5080" l="20247" r="28062" t="15155"/>
          <a:stretch/>
        </p:blipFill>
        <p:spPr>
          <a:xfrm>
            <a:off x="5300225" y="2053350"/>
            <a:ext cx="3158475" cy="256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 rotWithShape="1">
          <a:blip r:embed="rId5">
            <a:alphaModFix/>
          </a:blip>
          <a:srcRect b="23369" l="73408" r="0" t="26718"/>
          <a:stretch/>
        </p:blipFill>
        <p:spPr>
          <a:xfrm>
            <a:off x="311700" y="2053350"/>
            <a:ext cx="2431524" cy="256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curiosos (muy necesarios)</a:t>
            </a:r>
            <a:endParaRPr/>
          </a:p>
        </p:txBody>
      </p:sp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193250" y="115242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Mediante el 'border: 1px solid;' logramos captar bien el posicionamiento de los divs en general, para no confundirnos y saber utilizar bien el margin y padding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			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/>
              <a:t>      </a:t>
            </a:r>
            <a:r>
              <a:rPr lang="es" sz="1400"/>
              <a:t>Luego quitamos las que</a:t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/>
              <a:t>        no se </a:t>
            </a:r>
            <a:r>
              <a:rPr lang="es" sz="1400"/>
              <a:t>veían</a:t>
            </a:r>
            <a:r>
              <a:rPr lang="es" sz="1400"/>
              <a:t> tan bien a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400"/>
              <a:t>	               nuestro gusto</a:t>
            </a:r>
            <a:endParaRPr sz="1400"/>
          </a:p>
        </p:txBody>
      </p:sp>
      <p:pic>
        <p:nvPicPr>
          <p:cNvPr id="258" name="Google Shape;258;p36"/>
          <p:cNvPicPr preferRelativeResize="0"/>
          <p:nvPr/>
        </p:nvPicPr>
        <p:blipFill rotWithShape="1">
          <a:blip r:embed="rId3">
            <a:alphaModFix/>
          </a:blip>
          <a:srcRect b="18849" l="1446" r="3397" t="23185"/>
          <a:stretch/>
        </p:blipFill>
        <p:spPr>
          <a:xfrm>
            <a:off x="3362175" y="1902400"/>
            <a:ext cx="5404149" cy="232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 rotWithShape="1">
          <a:blip r:embed="rId4">
            <a:alphaModFix/>
          </a:blip>
          <a:srcRect b="45899" l="22108" r="58983" t="25537"/>
          <a:stretch/>
        </p:blipFill>
        <p:spPr>
          <a:xfrm>
            <a:off x="970200" y="1902400"/>
            <a:ext cx="1711601" cy="14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curiosos (muy necesarios)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Se utilizó mucho el border-radius</a:t>
            </a:r>
            <a:endParaRPr/>
          </a:p>
        </p:txBody>
      </p:sp>
      <p:pic>
        <p:nvPicPr>
          <p:cNvPr id="266" name="Google Shape;266;p37"/>
          <p:cNvPicPr preferRelativeResize="0"/>
          <p:nvPr/>
        </p:nvPicPr>
        <p:blipFill rotWithShape="1">
          <a:blip r:embed="rId3">
            <a:alphaModFix/>
          </a:blip>
          <a:srcRect b="63897" l="24266" r="65593" t="26233"/>
          <a:stretch/>
        </p:blipFill>
        <p:spPr>
          <a:xfrm>
            <a:off x="3268625" y="1850425"/>
            <a:ext cx="1303376" cy="50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7"/>
          <p:cNvPicPr preferRelativeResize="0"/>
          <p:nvPr/>
        </p:nvPicPr>
        <p:blipFill rotWithShape="1">
          <a:blip r:embed="rId4">
            <a:alphaModFix/>
          </a:blip>
          <a:srcRect b="47972" l="23652" r="61137" t="44199"/>
          <a:stretch/>
        </p:blipFill>
        <p:spPr>
          <a:xfrm>
            <a:off x="1729100" y="2754863"/>
            <a:ext cx="1303376" cy="50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 rotWithShape="1">
          <a:blip r:embed="rId5">
            <a:alphaModFix/>
          </a:blip>
          <a:srcRect b="81053" l="23611" r="64718" t="11119"/>
          <a:stretch/>
        </p:blipFill>
        <p:spPr>
          <a:xfrm>
            <a:off x="828100" y="3659325"/>
            <a:ext cx="1303376" cy="50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 rotWithShape="1">
          <a:blip r:embed="rId6">
            <a:alphaModFix/>
          </a:blip>
          <a:srcRect b="53051" l="23855" r="60263" t="40312"/>
          <a:stretch/>
        </p:blipFill>
        <p:spPr>
          <a:xfrm>
            <a:off x="3268625" y="3760800"/>
            <a:ext cx="1303376" cy="50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/>
          <p:cNvPicPr preferRelativeResize="0"/>
          <p:nvPr/>
        </p:nvPicPr>
        <p:blipFill rotWithShape="1">
          <a:blip r:embed="rId7">
            <a:alphaModFix/>
          </a:blip>
          <a:srcRect b="54825" l="22862" r="65179" t="38142"/>
          <a:stretch/>
        </p:blipFill>
        <p:spPr>
          <a:xfrm>
            <a:off x="4335825" y="2805613"/>
            <a:ext cx="1303376" cy="50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7"/>
          <p:cNvPicPr preferRelativeResize="0"/>
          <p:nvPr/>
        </p:nvPicPr>
        <p:blipFill rotWithShape="1">
          <a:blip r:embed="rId8">
            <a:alphaModFix/>
          </a:blip>
          <a:srcRect b="9920" l="22630" r="58810" t="83047"/>
          <a:stretch/>
        </p:blipFill>
        <p:spPr>
          <a:xfrm>
            <a:off x="6435200" y="3659325"/>
            <a:ext cx="1303376" cy="50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7"/>
          <p:cNvPicPr preferRelativeResize="0"/>
          <p:nvPr/>
        </p:nvPicPr>
        <p:blipFill rotWithShape="1">
          <a:blip r:embed="rId9">
            <a:alphaModFix/>
          </a:blip>
          <a:srcRect b="52074" l="22779" r="63636" t="41799"/>
          <a:stretch/>
        </p:blipFill>
        <p:spPr>
          <a:xfrm>
            <a:off x="898075" y="1850425"/>
            <a:ext cx="1303376" cy="50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7"/>
          <p:cNvPicPr preferRelativeResize="0"/>
          <p:nvPr/>
        </p:nvPicPr>
        <p:blipFill rotWithShape="1">
          <a:blip r:embed="rId9">
            <a:alphaModFix/>
          </a:blip>
          <a:srcRect b="29547" l="22396" r="61149" t="63918"/>
          <a:stretch/>
        </p:blipFill>
        <p:spPr>
          <a:xfrm>
            <a:off x="6120325" y="1934375"/>
            <a:ext cx="1303376" cy="5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 de la </a:t>
            </a:r>
            <a:r>
              <a:rPr lang="es"/>
              <a:t>presentación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Segundo Objetivo</a:t>
            </a:r>
            <a:r>
              <a:rPr lang="es"/>
              <a:t>:	Q</a:t>
            </a:r>
            <a:r>
              <a:rPr lang="es"/>
              <a:t>ue nuestros compañeros comprendan nuestro trayecto de aprendizaje y se sientan identificados con el sacrificio que nos costó hacer la página, al igual que a cada uno con lo suyo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575" y="2624825"/>
            <a:ext cx="3398150" cy="194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925" y="2624825"/>
            <a:ext cx="1952625" cy="19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curiosos (muy necesarios)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266325"/>
            <a:ext cx="8520600" cy="3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CABE A DESTACAR QUE TODO SE ENCUENTRA DENTRO DE DIVERSOS DIVS LOS CUALES SON CLASIFICADOS POR SU RESPECTIVO ID Y CLASS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							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53390" l="23506" r="58323" t="32849"/>
          <a:stretch/>
        </p:blipFill>
        <p:spPr>
          <a:xfrm>
            <a:off x="1314825" y="2156600"/>
            <a:ext cx="2341075" cy="10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/>
          </a:blip>
          <a:srcRect b="45985" l="21346" r="59489" t="7090"/>
          <a:stretch/>
        </p:blipFill>
        <p:spPr>
          <a:xfrm>
            <a:off x="5233450" y="2156600"/>
            <a:ext cx="2753849" cy="26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5">
            <a:alphaModFix/>
          </a:blip>
          <a:srcRect b="60275" l="23659" r="44675" t="11987"/>
          <a:stretch/>
        </p:blipFill>
        <p:spPr>
          <a:xfrm>
            <a:off x="1314825" y="3381750"/>
            <a:ext cx="2341075" cy="14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curiosos (muy necesarios)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TODO osea la portada está en un div (y </a:t>
            </a:r>
            <a:r>
              <a:rPr lang="es"/>
              <a:t>article</a:t>
            </a:r>
            <a:r>
              <a:rPr lang="es"/>
              <a:t>), el menú en otro, las secciones en otro y TODO eso que nombramos está en otro div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45547" l="26198" r="32360" t="21641"/>
          <a:stretch/>
        </p:blipFill>
        <p:spPr>
          <a:xfrm>
            <a:off x="3795175" y="2166628"/>
            <a:ext cx="4832276" cy="215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 b="21968" l="23785" r="59587" t="42192"/>
          <a:stretch/>
        </p:blipFill>
        <p:spPr>
          <a:xfrm>
            <a:off x="818275" y="2234900"/>
            <a:ext cx="2457926" cy="184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Portada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</a:t>
            </a:r>
            <a:r>
              <a:rPr lang="es"/>
              <a:t>ompuesta por la imagen y descripción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3">
            <a:alphaModFix/>
          </a:blip>
          <a:srcRect b="25782" l="21972" r="58321" t="33550"/>
          <a:stretch/>
        </p:blipFill>
        <p:spPr>
          <a:xfrm>
            <a:off x="582875" y="1846123"/>
            <a:ext cx="1801976" cy="24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4">
            <a:alphaModFix/>
          </a:blip>
          <a:srcRect b="16657" l="0" r="0" t="13412"/>
          <a:stretch/>
        </p:blipFill>
        <p:spPr>
          <a:xfrm>
            <a:off x="3146175" y="1846125"/>
            <a:ext cx="5686125" cy="24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Menú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</a:t>
            </a:r>
            <a:r>
              <a:rPr lang="es"/>
              <a:t>e encuentra más abajo de la portada, consta de una sección de comida (platos), una de bebidas (refrescos o cervezas) y postres (de casa)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27312" l="25700" r="46651" t="33551"/>
          <a:stretch/>
        </p:blipFill>
        <p:spPr>
          <a:xfrm>
            <a:off x="1125525" y="2364750"/>
            <a:ext cx="2029401" cy="176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 rotWithShape="1">
          <a:blip r:embed="rId4">
            <a:alphaModFix/>
          </a:blip>
          <a:srcRect b="33244" l="40637" r="41529" t="33045"/>
          <a:stretch/>
        </p:blipFill>
        <p:spPr>
          <a:xfrm>
            <a:off x="3557300" y="2364750"/>
            <a:ext cx="2029401" cy="176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5">
            <a:alphaModFix/>
          </a:blip>
          <a:srcRect b="35112" l="50684" r="30852" t="32899"/>
          <a:stretch/>
        </p:blipFill>
        <p:spPr>
          <a:xfrm>
            <a:off x="5989075" y="2395688"/>
            <a:ext cx="2029401" cy="17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Menú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Con</a:t>
            </a:r>
            <a:r>
              <a:rPr lang="es"/>
              <a:t>tiene un sticky, el cual... al bajar y llegar al top 0 del div que contiene el menú, lo lleva hacia abajo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52964" l="19154" r="60181" t="31609"/>
          <a:stretch/>
        </p:blipFill>
        <p:spPr>
          <a:xfrm>
            <a:off x="784350" y="2687350"/>
            <a:ext cx="2256827" cy="105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4">
            <a:alphaModFix/>
          </a:blip>
          <a:srcRect b="47137" l="0" r="0" t="12311"/>
          <a:stretch/>
        </p:blipFill>
        <p:spPr>
          <a:xfrm>
            <a:off x="3576350" y="2170325"/>
            <a:ext cx="5010724" cy="208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Menú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Al i</a:t>
            </a:r>
            <a:r>
              <a:rPr lang="es"/>
              <a:t>gual que un scroll-behavior... el cual permite que, al buscar una sección o algo en concreto, vaya despacio y no al instante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62534" l="21493" r="54782" t="28447"/>
          <a:stretch/>
        </p:blipFill>
        <p:spPr>
          <a:xfrm>
            <a:off x="1073013" y="2865363"/>
            <a:ext cx="2169375" cy="97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 rotWithShape="1">
          <a:blip r:embed="rId4">
            <a:alphaModFix/>
          </a:blip>
          <a:srcRect b="49216" l="1553" r="53675" t="14761"/>
          <a:stretch/>
        </p:blipFill>
        <p:spPr>
          <a:xfrm>
            <a:off x="4300825" y="2393550"/>
            <a:ext cx="4093800" cy="18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